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82" r:id="rId5"/>
    <p:sldId id="283" r:id="rId6"/>
    <p:sldId id="27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BDB4"/>
    <a:srgbClr val="ECC1BA"/>
    <a:srgbClr val="AB7B63"/>
    <a:srgbClr val="D1E0DD"/>
    <a:srgbClr val="F4DCD8"/>
    <a:srgbClr val="E2C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47875" y="2539458"/>
            <a:ext cx="809625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AB7B63"/>
                </a:solidFill>
                <a:latin typeface="微软雅黑" panose="020B0503020204020204" pitchFamily="34" charset="-122"/>
              </a:rPr>
              <a:t>小学科学教学经验分享</a:t>
            </a:r>
            <a:endParaRPr lang="zh-CN" altLang="en-US" sz="6000" b="1" dirty="0">
              <a:solidFill>
                <a:srgbClr val="AB7B63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3520440" y="2152015"/>
            <a:ext cx="490156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一、兴趣教学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    1.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导入激发兴趣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    2.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实验培养兴趣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1924050" y="2152015"/>
            <a:ext cx="81946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二、关注学生参与能力，丰富学生参与方式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6"/>
          <p:cNvSpPr txBox="1"/>
          <p:nvPr/>
        </p:nvSpPr>
        <p:spPr>
          <a:xfrm>
            <a:off x="1924050" y="2152015"/>
            <a:ext cx="819467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三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、组织学生开展课外兴趣小组活动，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1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、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培养科学素养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2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、</a:t>
            </a: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AB7B63"/>
                </a:solidFill>
                <a:effectLst/>
                <a:uLnTx/>
                <a:uFillTx/>
                <a:latin typeface="微软雅黑" panose="020B0503020204020204" pitchFamily="34" charset="-122"/>
              </a:rPr>
              <a:t>增强科学兴趣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AB7B63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55670" y="2519045"/>
            <a:ext cx="473773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AB7B63"/>
                </a:solidFill>
                <a:latin typeface="微软雅黑" panose="020B0503020204020204" pitchFamily="34" charset="-122"/>
              </a:rPr>
              <a:t>谢谢</a:t>
            </a:r>
            <a:r>
              <a:rPr lang="zh-CN" altLang="en-US" sz="6000" b="1" dirty="0">
                <a:solidFill>
                  <a:srgbClr val="AB7B63"/>
                </a:solidFill>
                <a:latin typeface="微软雅黑" panose="020B0503020204020204" pitchFamily="34" charset="-122"/>
              </a:rPr>
              <a:t>观看</a:t>
            </a:r>
            <a:endParaRPr lang="zh-CN" altLang="en-US" sz="6000" b="1" dirty="0">
              <a:solidFill>
                <a:srgbClr val="AB7B63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WPS 演示</Application>
  <PresentationFormat>宽屏</PresentationFormat>
  <Paragraphs>18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等线</vt:lpstr>
      <vt:lpstr>方正大标宋_GBK</vt:lpstr>
      <vt:lpstr>Impact</vt:lpstr>
      <vt:lpstr>Arial</vt:lpstr>
      <vt:lpstr>Calibri</vt:lpstr>
      <vt:lpstr>Roboto Condensed</vt:lpstr>
      <vt:lpstr>Calibri Light</vt:lpstr>
      <vt:lpstr>Symbol</vt:lpstr>
      <vt:lpstr>Arial Unicode MS</vt:lpstr>
      <vt:lpstr>Calibri</vt:lpstr>
      <vt:lpstr>Helvetica Neue</vt:lpstr>
      <vt:lpstr>微软雅黑 Light</vt:lpstr>
      <vt:lpstr>方正兰亭黑_GBK</vt:lpstr>
      <vt:lpstr>HappyZcool-2016</vt:lpstr>
      <vt:lpstr>Agency FB</vt:lpstr>
      <vt:lpstr>Segoe Print</vt:lpstr>
      <vt:lpstr>NumberOnly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up中的匹诺曹</cp:lastModifiedBy>
  <cp:revision>33</cp:revision>
  <dcterms:created xsi:type="dcterms:W3CDTF">2021-04-28T07:50:00Z</dcterms:created>
  <dcterms:modified xsi:type="dcterms:W3CDTF">2021-05-08T01:30:49Z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2052-11.3.0.9236</vt:lpwstr>
  </property>
</Properties>
</file>